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8" r:id="rId4"/>
  </p:sldMasterIdLst>
  <p:notesMasterIdLst>
    <p:notesMasterId r:id="rId14"/>
  </p:notesMasterIdLst>
  <p:sldIdLst>
    <p:sldId id="273" r:id="rId5"/>
    <p:sldId id="257" r:id="rId6"/>
    <p:sldId id="262" r:id="rId7"/>
    <p:sldId id="274" r:id="rId8"/>
    <p:sldId id="263" r:id="rId9"/>
    <p:sldId id="259" r:id="rId10"/>
    <p:sldId id="268" r:id="rId11"/>
    <p:sldId id="270" r:id="rId12"/>
    <p:sldId id="272"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Poppins" panose="00000500000000000000" pitchFamily="2" charset="0"/>
      <p:regular r:id="rId21"/>
      <p:bold r:id="rId22"/>
      <p:italic r:id="rId23"/>
      <p:boldItalic r:id="rId24"/>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C080"/>
    <a:srgbClr val="FDC27D"/>
    <a:srgbClr val="2691D9"/>
    <a:srgbClr val="91151D"/>
    <a:srgbClr val="E23A42"/>
    <a:srgbClr val="AF1A20"/>
    <a:srgbClr val="7B1016"/>
    <a:srgbClr val="530B0C"/>
    <a:srgbClr val="F2F2F2"/>
    <a:srgbClr val="9416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015" autoAdjust="0"/>
    <p:restoredTop sz="96327"/>
  </p:normalViewPr>
  <p:slideViewPr>
    <p:cSldViewPr snapToGrid="0" snapToObjects="1">
      <p:cViewPr varScale="1">
        <p:scale>
          <a:sx n="111" d="100"/>
          <a:sy n="111" d="100"/>
        </p:scale>
        <p:origin x="132" y="15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gif>
</file>

<file path=ppt/media/image10.gif>
</file>

<file path=ppt/media/image11.png>
</file>

<file path=ppt/media/image12.gif>
</file>

<file path=ppt/media/image13.png>
</file>

<file path=ppt/media/image14.gif>
</file>

<file path=ppt/media/image2.gif>
</file>

<file path=ppt/media/image3.gif>
</file>

<file path=ppt/media/image4.gif>
</file>

<file path=ppt/media/image5.gif>
</file>

<file path=ppt/media/image6.gif>
</file>

<file path=ppt/media/image7.png>
</file>

<file path=ppt/media/image8.gi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380D98-31E1-6947-9BAE-30BF05D4D6F1}" type="datetimeFigureOut">
              <a:rPr lang="pt-BR" smtClean="0"/>
              <a:t>09/02/2022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4E16C-330C-D641-9505-767D4D379A55}" type="slidenum">
              <a:rPr lang="pt-BR" smtClean="0"/>
              <a:t>‹nº›</a:t>
            </a:fld>
            <a:endParaRPr lang="pt-BR"/>
          </a:p>
        </p:txBody>
      </p:sp>
    </p:spTree>
    <p:extLst>
      <p:ext uri="{BB962C8B-B14F-4D97-AF65-F5344CB8AC3E}">
        <p14:creationId xmlns:p14="http://schemas.microsoft.com/office/powerpoint/2010/main" val="3860932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A9739-F2E6-422E-A4F4-9418CB73DD13}"/>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D51563B8-E384-4423-B980-006D6E6B7C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CD8256C8-4951-49B8-A2A5-BFBFF561B6CC}"/>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BFB33905-41EB-4387-90C6-A658C313920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3EF5B5-4A59-47BE-9A2D-8018AA82C5BF}"/>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174895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13003F-A830-451D-B784-DC03D1C4D265}"/>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7F618AB8-83A3-416A-A751-30D5A1851238}"/>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3F900AA-A0D0-46A2-9634-2AC0EB5C8654}"/>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ECDCF022-1D92-4675-8DBD-F942F0E86CB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BF41332-1BB7-4364-AEE2-4AA80E6A132B}"/>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61150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3F4B820-34C0-4253-9EC4-C99386A5F900}"/>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75B0C129-9923-4A42-96DE-9BCB32C6C40A}"/>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EABA5FF-451C-4C56-AB11-9DFC1D948881}"/>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28F7C3E7-2D92-454A-BFE7-99029B2A17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B2F1A33-AB08-4E49-802A-413378BC5E3D}"/>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96804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2DDAE2-6712-4955-9785-9165F103450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089D277-3233-4F26-9F6B-DF67749A6C1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4DD62A0-404A-4A1A-B034-8C5DE8E26A5F}"/>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21A4779B-CFC5-49E5-80E5-B0AD44BE5F4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7823F47-F073-4DAE-A238-4431D71743CC}"/>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586490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F3018D-8C91-4294-9E0F-989603D66980}"/>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6A76AF4-D418-47BF-A718-543C06ACC8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3D9880A3-6BE5-4502-852C-558D87E38804}"/>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860853C6-B29B-4A66-BE97-CF410C7000D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F0F66C6-29AB-47CB-B735-255F958CEFCA}"/>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23962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6C5C5B-A1C0-42F8-A94B-41B6A3D10FF5}"/>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535BFE3E-F330-4333-9A98-3D324294D3B3}"/>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0C61C806-21FF-4A93-9910-B98C0D775501}"/>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E9A4900-9D9F-478E-9369-019BDD1E9D07}"/>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6" name="Espaço Reservado para Rodapé 5">
            <a:extLst>
              <a:ext uri="{FF2B5EF4-FFF2-40B4-BE49-F238E27FC236}">
                <a16:creationId xmlns:a16="http://schemas.microsoft.com/office/drawing/2014/main" id="{1ADB7C60-6848-4F0F-A359-76DBF3C72B2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1087599-1673-49B5-837D-EB47606E09C5}"/>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177195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C340D-54E8-4F6B-891E-C9BEF2D478E1}"/>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ED296A1C-31FA-490C-A5DC-F84120900C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53699DA7-94A3-4227-8077-9B2C12A9F3B2}"/>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2C5722AD-273B-414F-9E60-79CC7651ED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1451A9A8-1B39-4370-947B-F55C8867BED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35B07718-CF39-48BB-9F4C-9EB0679CAF4D}"/>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8" name="Espaço Reservado para Rodapé 7">
            <a:extLst>
              <a:ext uri="{FF2B5EF4-FFF2-40B4-BE49-F238E27FC236}">
                <a16:creationId xmlns:a16="http://schemas.microsoft.com/office/drawing/2014/main" id="{83B03B3E-95BA-4C55-B9F0-FEB86D7D84D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BAE96F75-61D7-42D8-A1D6-A7E75E5B7723}"/>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081281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BE2057-0948-4C68-AEA4-A9CCC1342F45}"/>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DAE66F3B-DAAC-4386-93BD-F6DE5B4FA3EA}"/>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4" name="Espaço Reservado para Rodapé 3">
            <a:extLst>
              <a:ext uri="{FF2B5EF4-FFF2-40B4-BE49-F238E27FC236}">
                <a16:creationId xmlns:a16="http://schemas.microsoft.com/office/drawing/2014/main" id="{F62DBCB2-D2AE-41D9-8E69-2A93DCACFEC3}"/>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B7216EC4-5374-436E-BCBA-F8151FDB1307}"/>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903181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4F1E5F53-9524-4732-8BCE-AB3700989977}"/>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3" name="Espaço Reservado para Rodapé 2">
            <a:extLst>
              <a:ext uri="{FF2B5EF4-FFF2-40B4-BE49-F238E27FC236}">
                <a16:creationId xmlns:a16="http://schemas.microsoft.com/office/drawing/2014/main" id="{E2C5729A-E9FE-494D-9DC6-01A1D4C45756}"/>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1C1ED564-95F0-4784-8A7C-207ABC72199E}"/>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55759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DC0D48-2C6B-4674-AC5F-F4CE3F6D19F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360633B-AAF5-4EAE-B374-4A4EAB1BF8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CDE3D9AF-6153-456D-B84B-2D44EBC1E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BB664560-A1E0-4B82-83BA-BE2A8A21A242}"/>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6" name="Espaço Reservado para Rodapé 5">
            <a:extLst>
              <a:ext uri="{FF2B5EF4-FFF2-40B4-BE49-F238E27FC236}">
                <a16:creationId xmlns:a16="http://schemas.microsoft.com/office/drawing/2014/main" id="{CA5AC724-36F5-4749-9693-815C667994D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BF06806-0F56-477B-9B64-42F609D5D637}"/>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863650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0514D1-8106-4C53-B250-500175DF139F}"/>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012EAD49-FA80-433D-A5BC-67449A7C40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FFF77D4F-2ADF-40A0-AD1B-36855E9EA9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56C24F51-C1F8-4BC9-AAE9-066E49876F92}"/>
              </a:ext>
            </a:extLst>
          </p:cNvPr>
          <p:cNvSpPr>
            <a:spLocks noGrp="1"/>
          </p:cNvSpPr>
          <p:nvPr>
            <p:ph type="dt" sz="half" idx="10"/>
          </p:nvPr>
        </p:nvSpPr>
        <p:spPr/>
        <p:txBody>
          <a:bodyPr/>
          <a:lstStyle/>
          <a:p>
            <a:fld id="{1422D7B9-428F-9E40-881C-DC76804ADF10}" type="datetimeFigureOut">
              <a:rPr lang="pt-BR" smtClean="0"/>
              <a:t>09/02/2022</a:t>
            </a:fld>
            <a:endParaRPr lang="pt-BR"/>
          </a:p>
        </p:txBody>
      </p:sp>
      <p:sp>
        <p:nvSpPr>
          <p:cNvPr id="6" name="Espaço Reservado para Rodapé 5">
            <a:extLst>
              <a:ext uri="{FF2B5EF4-FFF2-40B4-BE49-F238E27FC236}">
                <a16:creationId xmlns:a16="http://schemas.microsoft.com/office/drawing/2014/main" id="{72352165-A10D-4A94-9663-FBB18F057CC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77133D7-7D89-440D-8F12-D51E739F2AA9}"/>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56397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99AC4A0-7F82-4BC6-A7FE-4FA3C61746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328CFA4B-AE3A-48FC-98F4-E828977B50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B68F214-907D-4A08-8C02-D325EB705A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22D7B9-428F-9E40-881C-DC76804ADF10}" type="datetimeFigureOut">
              <a:rPr lang="pt-BR" smtClean="0"/>
              <a:t>09/02/2022</a:t>
            </a:fld>
            <a:endParaRPr lang="pt-BR"/>
          </a:p>
        </p:txBody>
      </p:sp>
      <p:sp>
        <p:nvSpPr>
          <p:cNvPr id="5" name="Espaço Reservado para Rodapé 4">
            <a:extLst>
              <a:ext uri="{FF2B5EF4-FFF2-40B4-BE49-F238E27FC236}">
                <a16:creationId xmlns:a16="http://schemas.microsoft.com/office/drawing/2014/main" id="{DCC0B99C-9EEE-44D5-9916-CF31D50CCE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7470279-CA49-4620-921C-4B155DAB83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94FA3-AB43-7641-B5C0-FBE11996B529}" type="slidenum">
              <a:rPr lang="pt-BR" smtClean="0"/>
              <a:t>‹nº›</a:t>
            </a:fld>
            <a:endParaRPr lang="pt-BR"/>
          </a:p>
        </p:txBody>
      </p:sp>
    </p:spTree>
    <p:extLst>
      <p:ext uri="{BB962C8B-B14F-4D97-AF65-F5344CB8AC3E}">
        <p14:creationId xmlns:p14="http://schemas.microsoft.com/office/powerpoint/2010/main" val="2338011374"/>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Imagem 22">
            <a:extLst>
              <a:ext uri="{FF2B5EF4-FFF2-40B4-BE49-F238E27FC236}">
                <a16:creationId xmlns:a16="http://schemas.microsoft.com/office/drawing/2014/main" id="{0F36039B-22CA-4183-BB01-2B3F45B3EB0E}"/>
              </a:ext>
            </a:extLst>
          </p:cNvPr>
          <p:cNvPicPr>
            <a:picLocks noChangeAspect="1"/>
          </p:cNvPicPr>
          <p:nvPr/>
        </p:nvPicPr>
        <p:blipFill>
          <a:blip r:embed="rId2"/>
          <a:stretch>
            <a:fillRect/>
          </a:stretch>
        </p:blipFill>
        <p:spPr>
          <a:xfrm>
            <a:off x="2218327" y="4450801"/>
            <a:ext cx="951415" cy="951415"/>
          </a:xfrm>
          <a:prstGeom prst="rect">
            <a:avLst/>
          </a:prstGeom>
        </p:spPr>
      </p:pic>
      <p:pic>
        <p:nvPicPr>
          <p:cNvPr id="21" name="Imagem 20">
            <a:extLst>
              <a:ext uri="{FF2B5EF4-FFF2-40B4-BE49-F238E27FC236}">
                <a16:creationId xmlns:a16="http://schemas.microsoft.com/office/drawing/2014/main" id="{93636C1D-8371-4862-B49C-61905ABB4EA5}"/>
              </a:ext>
            </a:extLst>
          </p:cNvPr>
          <p:cNvPicPr>
            <a:picLocks noChangeAspect="1"/>
          </p:cNvPicPr>
          <p:nvPr/>
        </p:nvPicPr>
        <p:blipFill>
          <a:blip r:embed="rId3"/>
          <a:stretch>
            <a:fillRect/>
          </a:stretch>
        </p:blipFill>
        <p:spPr>
          <a:xfrm>
            <a:off x="2694035" y="3423037"/>
            <a:ext cx="1268553" cy="951415"/>
          </a:xfrm>
          <a:prstGeom prst="rect">
            <a:avLst/>
          </a:prstGeom>
        </p:spPr>
      </p:pic>
      <p:pic>
        <p:nvPicPr>
          <p:cNvPr id="13" name="Imagem 12">
            <a:extLst>
              <a:ext uri="{FF2B5EF4-FFF2-40B4-BE49-F238E27FC236}">
                <a16:creationId xmlns:a16="http://schemas.microsoft.com/office/drawing/2014/main" id="{3AD61891-1923-4971-B96B-EE611BD9020B}"/>
              </a:ext>
            </a:extLst>
          </p:cNvPr>
          <p:cNvPicPr>
            <a:picLocks noChangeAspect="1"/>
          </p:cNvPicPr>
          <p:nvPr/>
        </p:nvPicPr>
        <p:blipFill>
          <a:blip r:embed="rId4"/>
          <a:stretch>
            <a:fillRect/>
          </a:stretch>
        </p:blipFill>
        <p:spPr>
          <a:xfrm>
            <a:off x="2544930" y="2455950"/>
            <a:ext cx="951415" cy="951415"/>
          </a:xfrm>
          <a:prstGeom prst="rect">
            <a:avLst/>
          </a:prstGeom>
        </p:spPr>
      </p:pic>
      <p:pic>
        <p:nvPicPr>
          <p:cNvPr id="11" name="Imagem 10">
            <a:extLst>
              <a:ext uri="{FF2B5EF4-FFF2-40B4-BE49-F238E27FC236}">
                <a16:creationId xmlns:a16="http://schemas.microsoft.com/office/drawing/2014/main" id="{F74EFDF0-441C-4B85-8FDB-CE1C65B563B2}"/>
              </a:ext>
            </a:extLst>
          </p:cNvPr>
          <p:cNvPicPr>
            <a:picLocks noChangeAspect="1"/>
          </p:cNvPicPr>
          <p:nvPr/>
        </p:nvPicPr>
        <p:blipFill>
          <a:blip r:embed="rId5"/>
          <a:stretch>
            <a:fillRect/>
          </a:stretch>
        </p:blipFill>
        <p:spPr>
          <a:xfrm>
            <a:off x="3096786" y="1455784"/>
            <a:ext cx="951415" cy="951415"/>
          </a:xfrm>
          <a:prstGeom prst="rect">
            <a:avLst/>
          </a:prstGeom>
        </p:spPr>
      </p:pic>
      <p:sp>
        <p:nvSpPr>
          <p:cNvPr id="2" name="Título 1"/>
          <p:cNvSpPr>
            <a:spLocks noGrp="1"/>
          </p:cNvSpPr>
          <p:nvPr>
            <p:ph type="ctrTitle"/>
          </p:nvPr>
        </p:nvSpPr>
        <p:spPr>
          <a:xfrm>
            <a:off x="4085914" y="180488"/>
            <a:ext cx="4020171" cy="1239319"/>
          </a:xfrm>
        </p:spPr>
        <p:txBody>
          <a:bodyPr>
            <a:noAutofit/>
          </a:bodyPr>
          <a:lstStyle/>
          <a:p>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EQUIPE </a:t>
            </a:r>
            <a:b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b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WARRIORS NET</a:t>
            </a:r>
          </a:p>
        </p:txBody>
      </p:sp>
      <p:sp>
        <p:nvSpPr>
          <p:cNvPr id="15" name="CaixaDeTexto 14">
            <a:extLst>
              <a:ext uri="{FF2B5EF4-FFF2-40B4-BE49-F238E27FC236}">
                <a16:creationId xmlns:a16="http://schemas.microsoft.com/office/drawing/2014/main" id="{A1CE29F2-6210-4D1C-897B-357FE2250339}"/>
              </a:ext>
            </a:extLst>
          </p:cNvPr>
          <p:cNvSpPr txBox="1"/>
          <p:nvPr/>
        </p:nvSpPr>
        <p:spPr>
          <a:xfrm>
            <a:off x="439964" y="1936992"/>
            <a:ext cx="2980303"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Lucas Menchon</a:t>
            </a:r>
          </a:p>
        </p:txBody>
      </p:sp>
      <p:sp>
        <p:nvSpPr>
          <p:cNvPr id="16" name="CaixaDeTexto 15">
            <a:extLst>
              <a:ext uri="{FF2B5EF4-FFF2-40B4-BE49-F238E27FC236}">
                <a16:creationId xmlns:a16="http://schemas.microsoft.com/office/drawing/2014/main" id="{AA03EFF9-9C3B-4E8E-B592-07AA2161610A}"/>
              </a:ext>
            </a:extLst>
          </p:cNvPr>
          <p:cNvSpPr txBox="1"/>
          <p:nvPr/>
        </p:nvSpPr>
        <p:spPr>
          <a:xfrm>
            <a:off x="439964" y="2905780"/>
            <a:ext cx="2355132"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Allana Alves</a:t>
            </a:r>
          </a:p>
        </p:txBody>
      </p:sp>
      <p:sp>
        <p:nvSpPr>
          <p:cNvPr id="17" name="CaixaDeTexto 16">
            <a:extLst>
              <a:ext uri="{FF2B5EF4-FFF2-40B4-BE49-F238E27FC236}">
                <a16:creationId xmlns:a16="http://schemas.microsoft.com/office/drawing/2014/main" id="{D57C4FEE-0A3A-472D-A30D-B2EF4ADE785A}"/>
              </a:ext>
            </a:extLst>
          </p:cNvPr>
          <p:cNvSpPr txBox="1"/>
          <p:nvPr/>
        </p:nvSpPr>
        <p:spPr>
          <a:xfrm>
            <a:off x="431949" y="3877110"/>
            <a:ext cx="2675732"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Roger Oliveira</a:t>
            </a:r>
          </a:p>
        </p:txBody>
      </p:sp>
      <p:sp>
        <p:nvSpPr>
          <p:cNvPr id="18" name="CaixaDeTexto 17">
            <a:extLst>
              <a:ext uri="{FF2B5EF4-FFF2-40B4-BE49-F238E27FC236}">
                <a16:creationId xmlns:a16="http://schemas.microsoft.com/office/drawing/2014/main" id="{2875094B-A9CC-4A7F-B45D-B80C41A2A386}"/>
              </a:ext>
            </a:extLst>
          </p:cNvPr>
          <p:cNvSpPr txBox="1"/>
          <p:nvPr/>
        </p:nvSpPr>
        <p:spPr>
          <a:xfrm>
            <a:off x="431949" y="4845898"/>
            <a:ext cx="1997663"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João Vitor</a:t>
            </a:r>
          </a:p>
        </p:txBody>
      </p:sp>
      <p:pic>
        <p:nvPicPr>
          <p:cNvPr id="9" name="Imagem 8">
            <a:extLst>
              <a:ext uri="{FF2B5EF4-FFF2-40B4-BE49-F238E27FC236}">
                <a16:creationId xmlns:a16="http://schemas.microsoft.com/office/drawing/2014/main" id="{689387C4-93B8-4B08-AB08-8CECB4A51372}"/>
              </a:ext>
            </a:extLst>
          </p:cNvPr>
          <p:cNvPicPr>
            <a:picLocks noChangeAspect="1"/>
          </p:cNvPicPr>
          <p:nvPr/>
        </p:nvPicPr>
        <p:blipFill>
          <a:blip r:embed="rId6"/>
          <a:stretch>
            <a:fillRect/>
          </a:stretch>
        </p:blipFill>
        <p:spPr>
          <a:xfrm>
            <a:off x="6086049" y="2359091"/>
            <a:ext cx="6096000" cy="6175321"/>
          </a:xfrm>
          <a:prstGeom prst="rect">
            <a:avLst/>
          </a:prstGeom>
        </p:spPr>
      </p:pic>
    </p:spTree>
    <p:extLst>
      <p:ext uri="{BB962C8B-B14F-4D97-AF65-F5344CB8AC3E}">
        <p14:creationId xmlns:p14="http://schemas.microsoft.com/office/powerpoint/2010/main" val="1733615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C080"/>
        </a:solidFill>
        <a:effectLst/>
      </p:bgPr>
    </p:bg>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F19E3234-3248-42CB-831C-D63E4002C4F8}"/>
              </a:ext>
            </a:extLst>
          </p:cNvPr>
          <p:cNvPicPr>
            <a:picLocks noChangeAspect="1"/>
          </p:cNvPicPr>
          <p:nvPr/>
        </p:nvPicPr>
        <p:blipFill>
          <a:blip r:embed="rId2"/>
          <a:stretch>
            <a:fillRect/>
          </a:stretch>
        </p:blipFill>
        <p:spPr>
          <a:xfrm>
            <a:off x="9200059" y="3872963"/>
            <a:ext cx="2971621" cy="2971621"/>
          </a:xfrm>
          <a:prstGeom prst="rect">
            <a:avLst/>
          </a:prstGeom>
        </p:spPr>
      </p:pic>
      <p:sp>
        <p:nvSpPr>
          <p:cNvPr id="187" name="CaixaDeTexto 186">
            <a:extLst>
              <a:ext uri="{FF2B5EF4-FFF2-40B4-BE49-F238E27FC236}">
                <a16:creationId xmlns:a16="http://schemas.microsoft.com/office/drawing/2014/main" id="{EAF1E5CB-82B9-434E-9387-C43F0642070F}"/>
              </a:ext>
            </a:extLst>
          </p:cNvPr>
          <p:cNvSpPr txBox="1"/>
          <p:nvPr/>
        </p:nvSpPr>
        <p:spPr>
          <a:xfrm>
            <a:off x="3934096" y="356072"/>
            <a:ext cx="4587964" cy="769441"/>
          </a:xfrm>
          <a:prstGeom prst="rect">
            <a:avLst/>
          </a:prstGeom>
          <a:noFill/>
        </p:spPr>
        <p:txBody>
          <a:bodyPr wrap="square" rtlCol="0">
            <a:spAutoFit/>
          </a:bodyPr>
          <a:lstStyle/>
          <a:p>
            <a:r>
              <a:rPr lang="pt-BR" sz="4400" b="1"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PROBLEMÁTICA</a:t>
            </a:r>
          </a:p>
        </p:txBody>
      </p:sp>
      <p:sp>
        <p:nvSpPr>
          <p:cNvPr id="203" name="CaixaDeTexto 202">
            <a:extLst>
              <a:ext uri="{FF2B5EF4-FFF2-40B4-BE49-F238E27FC236}">
                <a16:creationId xmlns:a16="http://schemas.microsoft.com/office/drawing/2014/main" id="{76419ECD-DDEF-4D95-9CCD-D321D45FEE7E}"/>
              </a:ext>
            </a:extLst>
          </p:cNvPr>
          <p:cNvSpPr txBox="1"/>
          <p:nvPr/>
        </p:nvSpPr>
        <p:spPr>
          <a:xfrm>
            <a:off x="1089969" y="1571959"/>
            <a:ext cx="10276217" cy="3170099"/>
          </a:xfrm>
          <a:prstGeom prst="rect">
            <a:avLst/>
          </a:prstGeom>
          <a:noFill/>
        </p:spPr>
        <p:txBody>
          <a:bodyPr wrap="square">
            <a:spAutoFit/>
          </a:bodyPr>
          <a:lstStyle/>
          <a:p>
            <a:pPr algn="just"/>
            <a:r>
              <a:rPr lang="pt-BR" sz="4000" b="1" dirty="0">
                <a:solidFill>
                  <a:schemeClr val="bg1"/>
                </a:solidFill>
                <a:latin typeface="Poppins" panose="00000500000000000000" pitchFamily="2" charset="0"/>
                <a:cs typeface="Poppins" panose="00000500000000000000" pitchFamily="2" charset="0"/>
              </a:rPr>
              <a:t>Como suprimir a alta demanda de livros, de forma rápida e organizada?</a:t>
            </a:r>
          </a:p>
          <a:p>
            <a:pPr algn="just"/>
            <a:r>
              <a:rPr lang="pt-BR" sz="4000" b="1" dirty="0">
                <a:solidFill>
                  <a:schemeClr val="bg1"/>
                </a:solidFill>
                <a:latin typeface="Poppins" panose="00000500000000000000" pitchFamily="2" charset="0"/>
                <a:cs typeface="Poppins" panose="00000500000000000000" pitchFamily="2" charset="0"/>
              </a:rPr>
              <a:t>Facilitando para os administradores bibliotecários, utilizando um sistema super informatizado.</a:t>
            </a:r>
          </a:p>
        </p:txBody>
      </p:sp>
    </p:spTree>
    <p:extLst>
      <p:ext uri="{BB962C8B-B14F-4D97-AF65-F5344CB8AC3E}">
        <p14:creationId xmlns:p14="http://schemas.microsoft.com/office/powerpoint/2010/main" val="3298147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76014-exclusive-solution">
            <a:hlinkClick r:id="" action="ppaction://media"/>
            <a:extLst>
              <a:ext uri="{FF2B5EF4-FFF2-40B4-BE49-F238E27FC236}">
                <a16:creationId xmlns:a16="http://schemas.microsoft.com/office/drawing/2014/main" id="{00D4B8D6-A1B5-409C-8A06-AA2E4A758F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823200" y="2824480"/>
            <a:ext cx="4368800" cy="4368800"/>
          </a:xfrm>
          <a:prstGeom prst="rect">
            <a:avLst/>
          </a:prstGeom>
        </p:spPr>
      </p:pic>
      <p:sp>
        <p:nvSpPr>
          <p:cNvPr id="42" name="CaixaDeTexto 41">
            <a:extLst>
              <a:ext uri="{FF2B5EF4-FFF2-40B4-BE49-F238E27FC236}">
                <a16:creationId xmlns:a16="http://schemas.microsoft.com/office/drawing/2014/main" id="{22F9843A-D8E2-40CB-9CAA-147509064086}"/>
              </a:ext>
            </a:extLst>
          </p:cNvPr>
          <p:cNvSpPr txBox="1"/>
          <p:nvPr/>
        </p:nvSpPr>
        <p:spPr>
          <a:xfrm>
            <a:off x="3911599" y="272736"/>
            <a:ext cx="4368800"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JUSTIFICATIVA</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2" name="CaixaDeTexto 1">
            <a:extLst>
              <a:ext uri="{FF2B5EF4-FFF2-40B4-BE49-F238E27FC236}">
                <a16:creationId xmlns:a16="http://schemas.microsoft.com/office/drawing/2014/main" id="{9AFAEC51-591D-480F-937F-581CF1CDD2EA}"/>
              </a:ext>
            </a:extLst>
          </p:cNvPr>
          <p:cNvSpPr txBox="1"/>
          <p:nvPr/>
        </p:nvSpPr>
        <p:spPr>
          <a:xfrm>
            <a:off x="1964138" y="1249680"/>
            <a:ext cx="8263723" cy="2585323"/>
          </a:xfrm>
          <a:prstGeom prst="rect">
            <a:avLst/>
          </a:prstGeom>
          <a:noFill/>
        </p:spPr>
        <p:txBody>
          <a:bodyPr wrap="square" rtlCol="0">
            <a:spAutoFit/>
          </a:bodyPr>
          <a:lstStyle/>
          <a:p>
            <a:pPr algn="just"/>
            <a:r>
              <a:rPr lang="pt-BR" dirty="0">
                <a:latin typeface="Poppins" panose="00000500000000000000" pitchFamily="2" charset="0"/>
                <a:cs typeface="Poppins" panose="00000500000000000000" pitchFamily="2" charset="0"/>
              </a:rPr>
              <a:t>Nós decidimos realizar esse projeto porque vimos uma oportunidade de tornar alguma biblioteca mais atrativa principalmente aos jovens que frequentam elas, fazendo com que o hábito de utilizar a biblioteca de uma forma mais rápida e inteligente seja mais comum nos dias de hoje onde a tecnologia está tão presente no cotidiano. Vemos isso como algo inovador que facilitará o trabalho dos profissionais que cuidam da biblioteca e visam mantê-la sempre em ordem e de fácil acesso. Com o grande aumento do uso da biblioteca, agilizar o controle de livros. </a:t>
            </a:r>
          </a:p>
        </p:txBody>
      </p:sp>
    </p:spTree>
    <p:extLst>
      <p:ext uri="{BB962C8B-B14F-4D97-AF65-F5344CB8AC3E}">
        <p14:creationId xmlns:p14="http://schemas.microsoft.com/office/powerpoint/2010/main" val="541541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a:extLst>
              <a:ext uri="{FF2B5EF4-FFF2-40B4-BE49-F238E27FC236}">
                <a16:creationId xmlns:a16="http://schemas.microsoft.com/office/drawing/2014/main" id="{5073651C-84F8-4D27-9796-373850D56E00}"/>
              </a:ext>
            </a:extLst>
          </p:cNvPr>
          <p:cNvPicPr>
            <a:picLocks noChangeAspect="1"/>
          </p:cNvPicPr>
          <p:nvPr/>
        </p:nvPicPr>
        <p:blipFill>
          <a:blip r:embed="rId2"/>
          <a:stretch>
            <a:fillRect/>
          </a:stretch>
        </p:blipFill>
        <p:spPr>
          <a:xfrm>
            <a:off x="6563991" y="-386751"/>
            <a:ext cx="3464943" cy="3464943"/>
          </a:xfrm>
          <a:prstGeom prst="rect">
            <a:avLst/>
          </a:prstGeom>
        </p:spPr>
      </p:pic>
      <p:pic>
        <p:nvPicPr>
          <p:cNvPr id="5" name="Imagem 4">
            <a:extLst>
              <a:ext uri="{FF2B5EF4-FFF2-40B4-BE49-F238E27FC236}">
                <a16:creationId xmlns:a16="http://schemas.microsoft.com/office/drawing/2014/main" id="{3FB0FE49-ED2D-4D41-B96C-AD8B472E58E1}"/>
              </a:ext>
            </a:extLst>
          </p:cNvPr>
          <p:cNvPicPr>
            <a:picLocks noChangeAspect="1"/>
          </p:cNvPicPr>
          <p:nvPr/>
        </p:nvPicPr>
        <p:blipFill>
          <a:blip r:embed="rId3"/>
          <a:stretch>
            <a:fillRect/>
          </a:stretch>
        </p:blipFill>
        <p:spPr>
          <a:xfrm>
            <a:off x="2887" y="2372256"/>
            <a:ext cx="5310996" cy="5310996"/>
          </a:xfrm>
          <a:prstGeom prst="rect">
            <a:avLst/>
          </a:prstGeom>
        </p:spPr>
      </p:pic>
      <p:sp>
        <p:nvSpPr>
          <p:cNvPr id="4" name="CaixaDeTexto 3">
            <a:extLst>
              <a:ext uri="{FF2B5EF4-FFF2-40B4-BE49-F238E27FC236}">
                <a16:creationId xmlns:a16="http://schemas.microsoft.com/office/drawing/2014/main" id="{44C19328-73EA-4292-BAAC-609D141A566F}"/>
              </a:ext>
            </a:extLst>
          </p:cNvPr>
          <p:cNvSpPr txBox="1"/>
          <p:nvPr/>
        </p:nvSpPr>
        <p:spPr>
          <a:xfrm>
            <a:off x="6096000" y="2025025"/>
            <a:ext cx="4400927"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OBJETIVO</a:t>
            </a:r>
          </a:p>
        </p:txBody>
      </p:sp>
      <p:sp>
        <p:nvSpPr>
          <p:cNvPr id="2" name="CaixaDeTexto 1">
            <a:extLst>
              <a:ext uri="{FF2B5EF4-FFF2-40B4-BE49-F238E27FC236}">
                <a16:creationId xmlns:a16="http://schemas.microsoft.com/office/drawing/2014/main" id="{80F37217-1AE0-4ED6-B939-13E39C220658}"/>
              </a:ext>
            </a:extLst>
          </p:cNvPr>
          <p:cNvSpPr txBox="1"/>
          <p:nvPr/>
        </p:nvSpPr>
        <p:spPr>
          <a:xfrm>
            <a:off x="5147093" y="3010617"/>
            <a:ext cx="6705602" cy="3693319"/>
          </a:xfrm>
          <a:prstGeom prst="rect">
            <a:avLst/>
          </a:prstGeom>
          <a:noFill/>
        </p:spPr>
        <p:txBody>
          <a:bodyPr wrap="square" rtlCol="0">
            <a:spAutoFit/>
          </a:bodyPr>
          <a:lstStyle/>
          <a:p>
            <a:pPr algn="just"/>
            <a:r>
              <a:rPr lang="pt-BR" dirty="0">
                <a:latin typeface="Poppins" panose="00000500000000000000" pitchFamily="2" charset="0"/>
                <a:cs typeface="Poppins" panose="00000500000000000000" pitchFamily="2" charset="0"/>
              </a:rPr>
              <a:t>O nosso projeto visa facilitar a busca e aluguel de livros nas bibliotecas, além de fazer uma conexão entre a biblioteca e outras da mesma empresa </a:t>
            </a:r>
            <a:r>
              <a:rPr lang="pt-BR" dirty="0" err="1">
                <a:latin typeface="Poppins" panose="00000500000000000000" pitchFamily="2" charset="0"/>
                <a:cs typeface="Poppins" panose="00000500000000000000" pitchFamily="2" charset="0"/>
              </a:rPr>
              <a:t>etc</a:t>
            </a:r>
            <a:r>
              <a:rPr lang="pt-BR" dirty="0">
                <a:latin typeface="Poppins" panose="00000500000000000000" pitchFamily="2" charset="0"/>
                <a:cs typeface="Poppins" panose="00000500000000000000" pitchFamily="2" charset="0"/>
              </a:rPr>
              <a:t>, com isso estaríamos proporcionando aos leitores e funcionários uma ampla variedade de livros a suas disposições. O projeto também está focado em proporcionar um grande conforto aos leitores e funcionários, onde os funcionários teriam a possibilidade de fazer uma busca por um livro especifico, sem ao menos sair de sua zona de conforto, por meio de nosso sistema, além disso os funcionários da biblioteca teriam um sistema de administração 100% online, onde teriam uma ampla possibilidade de funcionalidades aos seus dispores.</a:t>
            </a:r>
          </a:p>
        </p:txBody>
      </p:sp>
    </p:spTree>
    <p:extLst>
      <p:ext uri="{BB962C8B-B14F-4D97-AF65-F5344CB8AC3E}">
        <p14:creationId xmlns:p14="http://schemas.microsoft.com/office/powerpoint/2010/main" val="1764769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aixaDeTexto 15">
            <a:extLst>
              <a:ext uri="{FF2B5EF4-FFF2-40B4-BE49-F238E27FC236}">
                <a16:creationId xmlns:a16="http://schemas.microsoft.com/office/drawing/2014/main" id="{BE4E834D-8662-4E47-94B4-C8446B20A0B6}"/>
              </a:ext>
            </a:extLst>
          </p:cNvPr>
          <p:cNvSpPr txBox="1"/>
          <p:nvPr/>
        </p:nvSpPr>
        <p:spPr>
          <a:xfrm>
            <a:off x="5134518" y="155153"/>
            <a:ext cx="7311595"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VIABILIDADE</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pic>
        <p:nvPicPr>
          <p:cNvPr id="3" name="Imagem 2">
            <a:extLst>
              <a:ext uri="{FF2B5EF4-FFF2-40B4-BE49-F238E27FC236}">
                <a16:creationId xmlns:a16="http://schemas.microsoft.com/office/drawing/2014/main" id="{8421276F-F5CB-4168-9B2A-1E71E001F64C}"/>
              </a:ext>
            </a:extLst>
          </p:cNvPr>
          <p:cNvPicPr>
            <a:picLocks noChangeAspect="1"/>
          </p:cNvPicPr>
          <p:nvPr/>
        </p:nvPicPr>
        <p:blipFill>
          <a:blip r:embed="rId2"/>
          <a:stretch>
            <a:fillRect/>
          </a:stretch>
        </p:blipFill>
        <p:spPr>
          <a:xfrm>
            <a:off x="201285" y="1283706"/>
            <a:ext cx="5457645" cy="5457645"/>
          </a:xfrm>
          <a:prstGeom prst="rect">
            <a:avLst/>
          </a:prstGeom>
        </p:spPr>
      </p:pic>
      <p:sp>
        <p:nvSpPr>
          <p:cNvPr id="4" name="CaixaDeTexto 3">
            <a:extLst>
              <a:ext uri="{FF2B5EF4-FFF2-40B4-BE49-F238E27FC236}">
                <a16:creationId xmlns:a16="http://schemas.microsoft.com/office/drawing/2014/main" id="{65901C3C-1206-49DF-8B9B-4DA95383313B}"/>
              </a:ext>
            </a:extLst>
          </p:cNvPr>
          <p:cNvSpPr txBox="1"/>
          <p:nvPr/>
        </p:nvSpPr>
        <p:spPr>
          <a:xfrm>
            <a:off x="5589917" y="2238088"/>
            <a:ext cx="6400798" cy="2862322"/>
          </a:xfrm>
          <a:prstGeom prst="rect">
            <a:avLst/>
          </a:prstGeom>
          <a:noFill/>
        </p:spPr>
        <p:txBody>
          <a:bodyPr wrap="square" rtlCol="0">
            <a:spAutoFit/>
          </a:bodyPr>
          <a:lstStyle/>
          <a:p>
            <a:pPr algn="just"/>
            <a:r>
              <a:rPr lang="pt-BR" dirty="0">
                <a:latin typeface="Poppins" panose="00000500000000000000" pitchFamily="2" charset="0"/>
                <a:cs typeface="Poppins" panose="00000500000000000000" pitchFamily="2" charset="0"/>
              </a:rPr>
              <a:t>Faremos um sistema viável para bibliotecas gerenciar seus livros com cadastro, alocações etc.</a:t>
            </a:r>
          </a:p>
          <a:p>
            <a:pPr algn="just"/>
            <a:r>
              <a:rPr lang="pt-BR" dirty="0">
                <a:latin typeface="Poppins" panose="00000500000000000000" pitchFamily="2" charset="0"/>
                <a:cs typeface="Poppins" panose="00000500000000000000" pitchFamily="2" charset="0"/>
              </a:rPr>
              <a:t>O sistema pode ter alterações dependendo de como</a:t>
            </a:r>
          </a:p>
          <a:p>
            <a:pPr algn="just"/>
            <a:r>
              <a:rPr lang="pt-BR" dirty="0">
                <a:latin typeface="Poppins" panose="00000500000000000000" pitchFamily="2" charset="0"/>
                <a:cs typeface="Poppins" panose="00000500000000000000" pitchFamily="2" charset="0"/>
              </a:rPr>
              <a:t>a biblioteca é administrada, por exemplo: </a:t>
            </a:r>
          </a:p>
          <a:p>
            <a:pPr algn="just"/>
            <a:r>
              <a:rPr lang="pt-BR" dirty="0">
                <a:latin typeface="Poppins" panose="00000500000000000000" pitchFamily="2" charset="0"/>
                <a:cs typeface="Poppins" panose="00000500000000000000" pitchFamily="2" charset="0"/>
              </a:rPr>
              <a:t>Uma biblioteca privada é diferente de uma pública, então a privada vai precisar de um sistema com banco de dados e cadastro diferentes da pública. Forneceremos a viabilidade do sistema para todos os tipos de bibliotecas, desenvolvemos conforme o cliente precisa.</a:t>
            </a:r>
          </a:p>
        </p:txBody>
      </p:sp>
    </p:spTree>
    <p:extLst>
      <p:ext uri="{BB962C8B-B14F-4D97-AF65-F5344CB8AC3E}">
        <p14:creationId xmlns:p14="http://schemas.microsoft.com/office/powerpoint/2010/main" val="4089960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aixaDeTexto 147">
            <a:extLst>
              <a:ext uri="{FF2B5EF4-FFF2-40B4-BE49-F238E27FC236}">
                <a16:creationId xmlns:a16="http://schemas.microsoft.com/office/drawing/2014/main" id="{ADC7188E-6FBC-4357-968F-8EE73FC11AFE}"/>
              </a:ext>
            </a:extLst>
          </p:cNvPr>
          <p:cNvSpPr txBox="1"/>
          <p:nvPr/>
        </p:nvSpPr>
        <p:spPr>
          <a:xfrm>
            <a:off x="3367441" y="434676"/>
            <a:ext cx="5715912"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TEMPO DE PROJETO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pic>
        <p:nvPicPr>
          <p:cNvPr id="3" name="Imagem 2">
            <a:extLst>
              <a:ext uri="{FF2B5EF4-FFF2-40B4-BE49-F238E27FC236}">
                <a16:creationId xmlns:a16="http://schemas.microsoft.com/office/drawing/2014/main" id="{F5805485-318F-42EF-9DC4-6D52090C38BE}"/>
              </a:ext>
            </a:extLst>
          </p:cNvPr>
          <p:cNvPicPr>
            <a:picLocks noChangeAspect="1"/>
          </p:cNvPicPr>
          <p:nvPr/>
        </p:nvPicPr>
        <p:blipFill>
          <a:blip r:embed="rId2"/>
          <a:stretch>
            <a:fillRect/>
          </a:stretch>
        </p:blipFill>
        <p:spPr>
          <a:xfrm>
            <a:off x="699334" y="2070115"/>
            <a:ext cx="10793331" cy="3200847"/>
          </a:xfrm>
          <a:prstGeom prst="rect">
            <a:avLst/>
          </a:prstGeom>
        </p:spPr>
      </p:pic>
    </p:spTree>
    <p:extLst>
      <p:ext uri="{BB962C8B-B14F-4D97-AF65-F5344CB8AC3E}">
        <p14:creationId xmlns:p14="http://schemas.microsoft.com/office/powerpoint/2010/main" val="1526535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aixaDeTexto 179">
            <a:extLst>
              <a:ext uri="{FF2B5EF4-FFF2-40B4-BE49-F238E27FC236}">
                <a16:creationId xmlns:a16="http://schemas.microsoft.com/office/drawing/2014/main" id="{638F0C23-3BA1-B949-B33A-849555847E20}"/>
              </a:ext>
            </a:extLst>
          </p:cNvPr>
          <p:cNvSpPr txBox="1"/>
          <p:nvPr/>
        </p:nvSpPr>
        <p:spPr>
          <a:xfrm>
            <a:off x="989704" y="1818042"/>
            <a:ext cx="2549562" cy="2123658"/>
          </a:xfrm>
          <a:prstGeom prst="rect">
            <a:avLst/>
          </a:prstGeom>
          <a:noFill/>
        </p:spPr>
        <p:txBody>
          <a:bodyPr wrap="square" rtlCol="0">
            <a:spAutoFit/>
          </a:bodyPr>
          <a:lstStyle/>
          <a:p>
            <a:r>
              <a:rPr lang="pt-BR" sz="6600" dirty="0">
                <a:solidFill>
                  <a:schemeClr val="bg1"/>
                </a:solidFill>
                <a:latin typeface="Bebas Neue" panose="020B0606020202050201" pitchFamily="34" charset="77"/>
              </a:rPr>
              <a:t>LIFE’S </a:t>
            </a:r>
          </a:p>
          <a:p>
            <a:r>
              <a:rPr lang="pt-BR" sz="6600" dirty="0">
                <a:solidFill>
                  <a:schemeClr val="bg1"/>
                </a:solidFill>
                <a:latin typeface="Bebas Neue" panose="020B0606020202050201" pitchFamily="34" charset="77"/>
              </a:rPr>
              <a:t>SCIENCE</a:t>
            </a:r>
          </a:p>
        </p:txBody>
      </p:sp>
      <p:sp>
        <p:nvSpPr>
          <p:cNvPr id="184" name="CaixaDeTexto 183">
            <a:extLst>
              <a:ext uri="{FF2B5EF4-FFF2-40B4-BE49-F238E27FC236}">
                <a16:creationId xmlns:a16="http://schemas.microsoft.com/office/drawing/2014/main" id="{7A041C4B-EF67-418F-8D48-AA0C7CF22430}"/>
              </a:ext>
            </a:extLst>
          </p:cNvPr>
          <p:cNvSpPr txBox="1"/>
          <p:nvPr/>
        </p:nvSpPr>
        <p:spPr>
          <a:xfrm>
            <a:off x="1994161" y="483661"/>
            <a:ext cx="8203678"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DISTRIBUIÇÃO DE PRODUTO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2" name="CaixaDeTexto 1"/>
          <p:cNvSpPr txBox="1"/>
          <p:nvPr/>
        </p:nvSpPr>
        <p:spPr>
          <a:xfrm>
            <a:off x="5816879" y="2160918"/>
            <a:ext cx="6081822" cy="1754326"/>
          </a:xfrm>
          <a:prstGeom prst="rect">
            <a:avLst/>
          </a:prstGeom>
          <a:noFill/>
        </p:spPr>
        <p:txBody>
          <a:bodyPr wrap="square" rtlCol="0">
            <a:spAutoFit/>
          </a:bodyPr>
          <a:lstStyle/>
          <a:p>
            <a:pPr algn="just"/>
            <a:r>
              <a:rPr lang="pt-BR" dirty="0">
                <a:solidFill>
                  <a:schemeClr val="tx1">
                    <a:lumMod val="85000"/>
                    <a:lumOff val="15000"/>
                  </a:schemeClr>
                </a:solidFill>
                <a:latin typeface="Poppins" panose="00000500000000000000" pitchFamily="2" charset="0"/>
                <a:cs typeface="Poppins" panose="00000500000000000000" pitchFamily="2" charset="0"/>
              </a:rPr>
              <a:t>Somente funcionários/administradores, terão acesso ao sistema, foi feito exclusivamente para a biblioteca, o cliente que ira alugar o livro terá seus dados cadastrados e o prazo para devolução fornecido pelo administrador que colocará no sistema.</a:t>
            </a:r>
          </a:p>
        </p:txBody>
      </p:sp>
      <p:pic>
        <p:nvPicPr>
          <p:cNvPr id="4" name="Imagem 3">
            <a:extLst>
              <a:ext uri="{FF2B5EF4-FFF2-40B4-BE49-F238E27FC236}">
                <a16:creationId xmlns:a16="http://schemas.microsoft.com/office/drawing/2014/main" id="{E3A9D573-A4B1-427A-9BA3-E02097634C55}"/>
              </a:ext>
            </a:extLst>
          </p:cNvPr>
          <p:cNvPicPr>
            <a:picLocks noChangeAspect="1"/>
          </p:cNvPicPr>
          <p:nvPr/>
        </p:nvPicPr>
        <p:blipFill>
          <a:blip r:embed="rId2"/>
          <a:stretch>
            <a:fillRect/>
          </a:stretch>
        </p:blipFill>
        <p:spPr>
          <a:xfrm>
            <a:off x="580845" y="1496830"/>
            <a:ext cx="4889739" cy="4889739"/>
          </a:xfrm>
          <a:prstGeom prst="rect">
            <a:avLst/>
          </a:prstGeom>
        </p:spPr>
      </p:pic>
    </p:spTree>
    <p:extLst>
      <p:ext uri="{BB962C8B-B14F-4D97-AF65-F5344CB8AC3E}">
        <p14:creationId xmlns:p14="http://schemas.microsoft.com/office/powerpoint/2010/main" val="96354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CaixaDeTexto 183">
            <a:extLst>
              <a:ext uri="{FF2B5EF4-FFF2-40B4-BE49-F238E27FC236}">
                <a16:creationId xmlns:a16="http://schemas.microsoft.com/office/drawing/2014/main" id="{7A041C4B-EF67-418F-8D48-AA0C7CF22430}"/>
              </a:ext>
            </a:extLst>
          </p:cNvPr>
          <p:cNvSpPr txBox="1"/>
          <p:nvPr/>
        </p:nvSpPr>
        <p:spPr>
          <a:xfrm>
            <a:off x="4510160" y="434676"/>
            <a:ext cx="3171680" cy="707886"/>
          </a:xfrm>
          <a:prstGeom prst="rect">
            <a:avLst/>
          </a:prstGeom>
          <a:noFill/>
        </p:spPr>
        <p:txBody>
          <a:bodyPr wrap="square" rtlCol="0">
            <a:spAutoFit/>
          </a:bodyPr>
          <a:lstStyle/>
          <a:p>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RECURSOS</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pic>
        <p:nvPicPr>
          <p:cNvPr id="3" name="Imagem 2">
            <a:extLst>
              <a:ext uri="{FF2B5EF4-FFF2-40B4-BE49-F238E27FC236}">
                <a16:creationId xmlns:a16="http://schemas.microsoft.com/office/drawing/2014/main" id="{7E52E281-F6FC-43A6-9705-DB793819931F}"/>
              </a:ext>
            </a:extLst>
          </p:cNvPr>
          <p:cNvPicPr>
            <a:picLocks noChangeAspect="1"/>
          </p:cNvPicPr>
          <p:nvPr/>
        </p:nvPicPr>
        <p:blipFill>
          <a:blip r:embed="rId2"/>
          <a:stretch>
            <a:fillRect/>
          </a:stretch>
        </p:blipFill>
        <p:spPr>
          <a:xfrm>
            <a:off x="1295391" y="1839982"/>
            <a:ext cx="9601217" cy="3836200"/>
          </a:xfrm>
          <a:prstGeom prst="rect">
            <a:avLst/>
          </a:prstGeom>
        </p:spPr>
      </p:pic>
    </p:spTree>
    <p:extLst>
      <p:ext uri="{BB962C8B-B14F-4D97-AF65-F5344CB8AC3E}">
        <p14:creationId xmlns:p14="http://schemas.microsoft.com/office/powerpoint/2010/main" val="767183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A7399806-42C1-4FB2-9894-BB797D1ECF5C}"/>
              </a:ext>
            </a:extLst>
          </p:cNvPr>
          <p:cNvPicPr>
            <a:picLocks noChangeAspect="1"/>
          </p:cNvPicPr>
          <p:nvPr/>
        </p:nvPicPr>
        <p:blipFill>
          <a:blip r:embed="rId2"/>
          <a:stretch>
            <a:fillRect/>
          </a:stretch>
        </p:blipFill>
        <p:spPr>
          <a:xfrm>
            <a:off x="9828361" y="1857149"/>
            <a:ext cx="2120661" cy="2120661"/>
          </a:xfrm>
          <a:prstGeom prst="rect">
            <a:avLst/>
          </a:prstGeom>
        </p:spPr>
      </p:pic>
      <p:sp>
        <p:nvSpPr>
          <p:cNvPr id="2" name="CaixaDeTexto 1">
            <a:extLst>
              <a:ext uri="{FF2B5EF4-FFF2-40B4-BE49-F238E27FC236}">
                <a16:creationId xmlns:a16="http://schemas.microsoft.com/office/drawing/2014/main" id="{D11DE8CC-8FDA-474F-BF98-3E4AEC991BD5}"/>
              </a:ext>
            </a:extLst>
          </p:cNvPr>
          <p:cNvSpPr txBox="1"/>
          <p:nvPr/>
        </p:nvSpPr>
        <p:spPr>
          <a:xfrm>
            <a:off x="4140027" y="434676"/>
            <a:ext cx="3911945"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CONCLUSÃO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6" name="Rectangle 5">
            <a:extLst>
              <a:ext uri="{FF2B5EF4-FFF2-40B4-BE49-F238E27FC236}">
                <a16:creationId xmlns:a16="http://schemas.microsoft.com/office/drawing/2014/main" id="{9309A438-247F-4C95-96E0-D464381F038A}"/>
              </a:ext>
            </a:extLst>
          </p:cNvPr>
          <p:cNvSpPr>
            <a:spLocks noChangeArrowheads="1"/>
          </p:cNvSpPr>
          <p:nvPr/>
        </p:nvSpPr>
        <p:spPr bwMode="auto">
          <a:xfrm>
            <a:off x="3692243" y="5561563"/>
            <a:ext cx="8719457"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pt-BR" sz="2400" dirty="0">
                <a:latin typeface="Poppins" panose="00000500000000000000" pitchFamily="2" charset="0"/>
                <a:cs typeface="Poppins" panose="00000500000000000000" pitchFamily="2" charset="0"/>
              </a:rPr>
              <a:t>“Pensar é o trabalho mais difícil que existe. Talvez por isso tão poucos se dediquem a ele.” </a:t>
            </a:r>
          </a:p>
          <a:p>
            <a:pPr marL="0" marR="0" lvl="0" indent="0" algn="l" defTabSz="914400" rtl="0" eaLnBrk="0" fontAlgn="base" latinLnBrk="0" hangingPunct="0">
              <a:lnSpc>
                <a:spcPct val="100000"/>
              </a:lnSpc>
              <a:spcBef>
                <a:spcPct val="0"/>
              </a:spcBef>
              <a:spcAft>
                <a:spcPct val="0"/>
              </a:spcAft>
              <a:buClrTx/>
              <a:buSzTx/>
              <a:buFontTx/>
              <a:buNone/>
              <a:tabLst/>
            </a:pPr>
            <a:r>
              <a:rPr lang="pt-BR" sz="2400" dirty="0">
                <a:latin typeface="Poppins" panose="00000500000000000000" pitchFamily="2" charset="0"/>
                <a:cs typeface="Poppins" panose="00000500000000000000" pitchFamily="2" charset="0"/>
              </a:rPr>
              <a:t>                                                                               Henry Ford </a:t>
            </a:r>
            <a:endParaRPr kumimoji="0" lang="pt-BR" altLang="pt-BR" sz="2400" b="0" i="0" u="none" strike="noStrike" cap="none" normalizeH="0" baseline="0" dirty="0">
              <a:ln>
                <a:noFill/>
              </a:ln>
              <a:solidFill>
                <a:schemeClr val="tx1">
                  <a:lumMod val="85000"/>
                  <a:lumOff val="15000"/>
                </a:schemeClr>
              </a:solidFill>
              <a:effectLst/>
              <a:latin typeface="Poppins" panose="00000500000000000000" pitchFamily="2" charset="0"/>
              <a:cs typeface="Poppins" panose="00000500000000000000" pitchFamily="2" charset="0"/>
            </a:endParaRPr>
          </a:p>
        </p:txBody>
      </p:sp>
      <p:sp>
        <p:nvSpPr>
          <p:cNvPr id="3" name="CaixaDeTexto 2">
            <a:extLst>
              <a:ext uri="{FF2B5EF4-FFF2-40B4-BE49-F238E27FC236}">
                <a16:creationId xmlns:a16="http://schemas.microsoft.com/office/drawing/2014/main" id="{F2BEAB72-D5E0-434F-ACC5-B59ACADD57CA}"/>
              </a:ext>
            </a:extLst>
          </p:cNvPr>
          <p:cNvSpPr txBox="1"/>
          <p:nvPr/>
        </p:nvSpPr>
        <p:spPr>
          <a:xfrm>
            <a:off x="2481833" y="1393986"/>
            <a:ext cx="7228333" cy="3046988"/>
          </a:xfrm>
          <a:prstGeom prst="rect">
            <a:avLst/>
          </a:prstGeom>
          <a:noFill/>
        </p:spPr>
        <p:txBody>
          <a:bodyPr wrap="square" rtlCol="0">
            <a:spAutoFit/>
          </a:bodyPr>
          <a:lstStyle/>
          <a:p>
            <a:pPr algn="just"/>
            <a:r>
              <a:rPr lang="pt-BR" sz="3200" dirty="0">
                <a:latin typeface="Poppins" panose="00000500000000000000" pitchFamily="2" charset="0"/>
                <a:cs typeface="Poppins" panose="00000500000000000000" pitchFamily="2" charset="0"/>
              </a:rPr>
              <a:t>Desenvolver um sistema de gerenciamento para bibliotecas privadas, institucionais e públicas, onde os funcionários terão acesso a ampla funcionalidades para administração da biblioteca. </a:t>
            </a:r>
          </a:p>
        </p:txBody>
      </p:sp>
    </p:spTree>
    <p:extLst>
      <p:ext uri="{BB962C8B-B14F-4D97-AF65-F5344CB8AC3E}">
        <p14:creationId xmlns:p14="http://schemas.microsoft.com/office/powerpoint/2010/main" val="126864451"/>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BC43700446554AACEDDC7C9CB4E8DE" ma:contentTypeVersion="8" ma:contentTypeDescription="Create a new document." ma:contentTypeScope="" ma:versionID="a5ebb7b4e29df7c9ab5ad337c4a23fac">
  <xsd:schema xmlns:xsd="http://www.w3.org/2001/XMLSchema" xmlns:xs="http://www.w3.org/2001/XMLSchema" xmlns:p="http://schemas.microsoft.com/office/2006/metadata/properties" xmlns:ns3="66cedb38-cd39-4cc1-8a67-d3444261e491" xmlns:ns4="309c0dad-d907-4709-b15f-71fa473fc181" targetNamespace="http://schemas.microsoft.com/office/2006/metadata/properties" ma:root="true" ma:fieldsID="0fa9ec2251993e7a73215d5f4082d2cc" ns3:_="" ns4:_="">
    <xsd:import namespace="66cedb38-cd39-4cc1-8a67-d3444261e491"/>
    <xsd:import namespace="309c0dad-d907-4709-b15f-71fa473fc18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cedb38-cd39-4cc1-8a67-d3444261e4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09c0dad-d907-4709-b15f-71fa473fc18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E915B70-3A80-48C7-BB15-AC46B1E5F238}">
  <ds:schemaRefs>
    <ds:schemaRef ds:uri="http://purl.org/dc/dcmitype/"/>
    <ds:schemaRef ds:uri="http://schemas.microsoft.com/office/2006/metadata/properties"/>
    <ds:schemaRef ds:uri="66cedb38-cd39-4cc1-8a67-d3444261e491"/>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309c0dad-d907-4709-b15f-71fa473fc181"/>
    <ds:schemaRef ds:uri="http://www.w3.org/XML/1998/namespace"/>
    <ds:schemaRef ds:uri="http://purl.org/dc/terms/"/>
  </ds:schemaRefs>
</ds:datastoreItem>
</file>

<file path=customXml/itemProps2.xml><?xml version="1.0" encoding="utf-8"?>
<ds:datastoreItem xmlns:ds="http://schemas.openxmlformats.org/officeDocument/2006/customXml" ds:itemID="{A55711B3-6B84-4997-951F-9C3DB6B56A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cedb38-cd39-4cc1-8a67-d3444261e491"/>
    <ds:schemaRef ds:uri="309c0dad-d907-4709-b15f-71fa473fc18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D47BDEB-6D11-40E1-A021-C80C4BA1EA2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1609</TotalTime>
  <Words>431</Words>
  <Application>Microsoft Office PowerPoint</Application>
  <PresentationFormat>Widescreen</PresentationFormat>
  <Paragraphs>27</Paragraphs>
  <Slides>9</Slides>
  <Notes>0</Notes>
  <HiddenSlides>0</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9</vt:i4>
      </vt:variant>
    </vt:vector>
  </HeadingPairs>
  <TitlesOfParts>
    <vt:vector size="15" baseType="lpstr">
      <vt:lpstr>Bebas Neue</vt:lpstr>
      <vt:lpstr>Poppins</vt:lpstr>
      <vt:lpstr>Calibri Light</vt:lpstr>
      <vt:lpstr>Arial</vt:lpstr>
      <vt:lpstr>Calibri</vt:lpstr>
      <vt:lpstr>Tema do Office</vt:lpstr>
      <vt:lpstr>EQUIPE  WARRIORS NET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CAMILA VERONICA SOUZA FREIRE</dc:creator>
  <cp:lastModifiedBy>Lucas Menchon</cp:lastModifiedBy>
  <cp:revision>30</cp:revision>
  <dcterms:created xsi:type="dcterms:W3CDTF">2021-10-22T22:42:18Z</dcterms:created>
  <dcterms:modified xsi:type="dcterms:W3CDTF">2022-02-09T13:44:01Z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0x010100EEBC43700446554AACEDDC7C9CB4E8DE</vt:lpwstr>
  </property>
</Properties>
</file>

<file path=docProps/thumbnail.jpeg>
</file>